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6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F2F61139-C5B8-40A7-8175-5FBEB4083530}" type="datetimeFigureOut">
              <a:rPr lang="es-ES" smtClean="0"/>
              <a:pPr/>
              <a:t>25/11/2017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834E48D5-8050-4911-A632-0D89358719EA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1" name="20 Rectángulo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32 Rectángulo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21 Rectángulo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31 Rectángulo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61139-C5B8-40A7-8175-5FBEB4083530}" type="datetimeFigureOut">
              <a:rPr lang="es-ES" smtClean="0"/>
              <a:pPr/>
              <a:t>25/11/2017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E48D5-8050-4911-A632-0D89358719EA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F2F61139-C5B8-40A7-8175-5FBEB4083530}" type="datetimeFigureOut">
              <a:rPr lang="es-ES" smtClean="0"/>
              <a:pPr/>
              <a:t>25/11/2017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834E48D5-8050-4911-A632-0D89358719EA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7" name="6 Rectángulo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61139-C5B8-40A7-8175-5FBEB4083530}" type="datetimeFigureOut">
              <a:rPr lang="es-ES" smtClean="0"/>
              <a:pPr/>
              <a:t>25/11/2017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E48D5-8050-4911-A632-0D89358719EA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61139-C5B8-40A7-8175-5FBEB4083530}" type="datetimeFigureOut">
              <a:rPr lang="es-ES" smtClean="0"/>
              <a:pPr/>
              <a:t>25/11/2017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E48D5-8050-4911-A632-0D89358719EA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61139-C5B8-40A7-8175-5FBEB4083530}" type="datetimeFigureOut">
              <a:rPr lang="es-ES" smtClean="0"/>
              <a:pPr/>
              <a:t>25/11/2017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E48D5-8050-4911-A632-0D89358719EA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6" name="5 Triángulo isósceles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61139-C5B8-40A7-8175-5FBEB4083530}" type="datetimeFigureOut">
              <a:rPr lang="es-ES" smtClean="0"/>
              <a:pPr/>
              <a:t>25/11/2017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E48D5-8050-4911-A632-0D89358719EA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5" name="4 Conector recto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Triángulo isósceles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61139-C5B8-40A7-8175-5FBEB4083530}" type="datetimeFigureOut">
              <a:rPr lang="es-ES" smtClean="0"/>
              <a:pPr/>
              <a:t>25/11/2017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E48D5-8050-4911-A632-0D89358719EA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Triángulo isósceles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Marcador de contenido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61139-C5B8-40A7-8175-5FBEB4083530}" type="datetimeFigureOut">
              <a:rPr lang="es-ES" smtClean="0"/>
              <a:pPr/>
              <a:t>25/11/2017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E48D5-8050-4911-A632-0D89358719EA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Triángulo isósceles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61139-C5B8-40A7-8175-5FBEB4083530}" type="datetimeFigureOut">
              <a:rPr lang="es-ES" smtClean="0"/>
              <a:pPr/>
              <a:t>25/11/2017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E48D5-8050-4911-A632-0D89358719E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61139-C5B8-40A7-8175-5FBEB4083530}" type="datetimeFigureOut">
              <a:rPr lang="es-ES" smtClean="0"/>
              <a:pPr/>
              <a:t>25/11/2017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E48D5-8050-4911-A632-0D89358719EA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7 Triángulo isósceles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F2F61139-C5B8-40A7-8175-5FBEB4083530}" type="datetimeFigureOut">
              <a:rPr lang="es-ES" smtClean="0"/>
              <a:pPr/>
              <a:t>25/11/2017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34E48D5-8050-4911-A632-0D89358719EA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8" name="27 Conector recto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28 Conector recto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Triángulo isósceles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mailto:parroquia@santamariadelpilar.e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OBRAS DE REPARACIÓN DE CORNISAS Y CRUZ DE FACHADA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Templo de Santa María del Pilar. Julio 2017</a:t>
            </a:r>
            <a:endParaRPr lang="es-ES" dirty="0"/>
          </a:p>
        </p:txBody>
      </p:sp>
      <p:pic>
        <p:nvPicPr>
          <p:cNvPr id="4" name="3 Marcador de contenido" descr="2017-09-05 12.16.5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60032" y="764704"/>
            <a:ext cx="3610744" cy="2031044"/>
          </a:xfrm>
          <a:prstGeom prst="rect">
            <a:avLst/>
          </a:prstGeom>
        </p:spPr>
      </p:pic>
      <p:pic>
        <p:nvPicPr>
          <p:cNvPr id="5" name="3 Marcador de contenido" descr="2017-07-10 13.38.4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836712"/>
            <a:ext cx="3600400" cy="20252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INFORMACIÓN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ES" dirty="0" smtClean="0"/>
              <a:t>Periodo de realización:</a:t>
            </a:r>
          </a:p>
          <a:p>
            <a:pPr>
              <a:buNone/>
            </a:pPr>
            <a:r>
              <a:rPr lang="es-ES" dirty="0" smtClean="0"/>
              <a:t>	Julio 2017</a:t>
            </a:r>
          </a:p>
          <a:p>
            <a:pPr>
              <a:buNone/>
            </a:pPr>
            <a:endParaRPr lang="es-ES" dirty="0" smtClean="0"/>
          </a:p>
          <a:p>
            <a:r>
              <a:rPr lang="es-ES" dirty="0" smtClean="0"/>
              <a:t>Empresa CONSTRUNOVA</a:t>
            </a:r>
          </a:p>
          <a:p>
            <a:endParaRPr lang="es-ES" dirty="0" smtClean="0"/>
          </a:p>
          <a:p>
            <a:r>
              <a:rPr lang="es-ES" dirty="0" smtClean="0"/>
              <a:t>Coste:  </a:t>
            </a:r>
          </a:p>
          <a:p>
            <a:pPr>
              <a:buNone/>
            </a:pPr>
            <a:r>
              <a:rPr lang="es-ES" dirty="0" smtClean="0"/>
              <a:t>	17.077,98 €</a:t>
            </a:r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r>
              <a:rPr lang="es-ES" dirty="0" smtClean="0"/>
              <a:t>El colegio ha sufragado el 50% del coste: 8538.99 €</a:t>
            </a:r>
          </a:p>
          <a:p>
            <a:pPr>
              <a:buNone/>
            </a:pPr>
            <a:r>
              <a:rPr lang="es-ES" dirty="0" smtClean="0"/>
              <a:t>La parroquia ha abonado el otro 50%: 	8538.99 €</a:t>
            </a:r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r>
              <a:rPr lang="es-ES" dirty="0" smtClean="0"/>
              <a:t>	</a:t>
            </a:r>
            <a:endParaRPr lang="es-E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FOTOGRAFÍAS DE LA OBRA</a:t>
            </a:r>
            <a:endParaRPr lang="es-ES" dirty="0"/>
          </a:p>
        </p:txBody>
      </p:sp>
      <p:pic>
        <p:nvPicPr>
          <p:cNvPr id="4" name="3 Marcador de contenido" descr="2017-07-10 12.04.08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373187"/>
            <a:ext cx="8229600" cy="462915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Marcador de contenido" descr="2017-07-10 12.08.29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373187"/>
            <a:ext cx="8229600" cy="462915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Marcador de contenido" descr="2017-07-10 12.08.43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373187"/>
            <a:ext cx="8229600" cy="462915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Marcador de contenido" descr="2017-07-10 12.08.49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373187"/>
            <a:ext cx="8229600" cy="462915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Marcador de contenido" descr="2017-07-10 13.38.49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1340768"/>
            <a:ext cx="8229600" cy="462915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Marcador de contenido" descr="2017-07-10 13.39.09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373187"/>
            <a:ext cx="8229600" cy="462915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Marcador de contenido" descr="2017-07-10 19.45.42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373187"/>
            <a:ext cx="8229600" cy="462915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Marcador de contenido" descr="2017-07-10 19.45.50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373187"/>
            <a:ext cx="8229600" cy="462915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ESTADO ACTUAL TRAS REPARACIÓN</a:t>
            </a:r>
            <a:endParaRPr lang="es-ES" dirty="0"/>
          </a:p>
        </p:txBody>
      </p:sp>
      <p:pic>
        <p:nvPicPr>
          <p:cNvPr id="4" name="3 Marcador de contenido" descr="2017-09-05 12.04.39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373187"/>
            <a:ext cx="8229600" cy="4629150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Marcador de contenido" descr="2017-09-05 12.05.13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373187"/>
            <a:ext cx="8229600" cy="4629150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Marcador de contenido" descr="2017-09-05 12.05.31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3183433" y="1219200"/>
            <a:ext cx="2777133" cy="4937125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Marcador de contenido" descr="2017-09-05 12.10.57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373187"/>
            <a:ext cx="8229600" cy="4629150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Marcador de contenido" descr="2017-09-05 12.15.06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373187"/>
            <a:ext cx="8229600" cy="4629150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Marcador de contenido" descr="2017-09-05 12.16.10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373187"/>
            <a:ext cx="8229600" cy="4629150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Marcador de contenido" descr="2017-09-05 12.16.51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373187"/>
            <a:ext cx="8229600" cy="4629150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COLABORACIÓN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Colecta del domingo </a:t>
            </a:r>
            <a:r>
              <a:rPr lang="es-ES" dirty="0" smtClean="0"/>
              <a:t>26 de noviembre</a:t>
            </a:r>
            <a:endParaRPr lang="es-ES" dirty="0" smtClean="0"/>
          </a:p>
          <a:p>
            <a:r>
              <a:rPr lang="es-ES" dirty="0" smtClean="0"/>
              <a:t>Donación puntual: “Donativo obras parroquia”</a:t>
            </a:r>
          </a:p>
          <a:p>
            <a:pPr>
              <a:buNone/>
            </a:pPr>
            <a:r>
              <a:rPr lang="es-ES" dirty="0" smtClean="0"/>
              <a:t>	IBAN ES61 0049 1008 9123 1046 4827</a:t>
            </a:r>
          </a:p>
          <a:p>
            <a:pPr>
              <a:buNone/>
            </a:pPr>
            <a:r>
              <a:rPr lang="es-ES" dirty="0" smtClean="0"/>
              <a:t>	Parroquia Santa María del Pilar </a:t>
            </a:r>
          </a:p>
          <a:p>
            <a:pPr>
              <a:buNone/>
            </a:pPr>
            <a:endParaRPr lang="es-ES" dirty="0" smtClean="0"/>
          </a:p>
          <a:p>
            <a:r>
              <a:rPr lang="es-ES" dirty="0" smtClean="0"/>
              <a:t>Inscribirse como COLABORADOR con cuota periódica, mensual, trimestral, semestral o anual en sacristía o en correo </a:t>
            </a:r>
            <a:r>
              <a:rPr lang="es-ES" dirty="0" smtClean="0">
                <a:hlinkClick r:id="rId2"/>
              </a:rPr>
              <a:t>parroquia@santamariadelpilar.es</a:t>
            </a:r>
            <a:r>
              <a:rPr lang="es-ES" dirty="0" smtClean="0"/>
              <a:t>  con la cantidad deseada.</a:t>
            </a:r>
          </a:p>
          <a:p>
            <a:pPr algn="ctr">
              <a:buNone/>
            </a:pPr>
            <a:r>
              <a:rPr lang="es-ES" dirty="0" smtClean="0"/>
              <a:t>LA PARROQUIA ES NUESTRA CASA. NECESITAMOS MANTENERLA ENTRE TODOS.</a:t>
            </a:r>
            <a:endParaRPr lang="es-E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en">
  <a:themeElements>
    <a:clrScheme name="Orige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e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e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385</TotalTime>
  <Words>46</Words>
  <Application>Microsoft Office PowerPoint</Application>
  <PresentationFormat>Presentación en pantalla (4:3)</PresentationFormat>
  <Paragraphs>27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19" baseType="lpstr">
      <vt:lpstr>Origen</vt:lpstr>
      <vt:lpstr>OBRAS DE REPARACIÓN DE CORNISAS Y CRUZ DE FACHADA</vt:lpstr>
      <vt:lpstr>INFORMACIÓN </vt:lpstr>
      <vt:lpstr>FOTOGRAFÍAS DE LA OBRA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ESTADO ACTUAL TRAS REPARACIÓN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COLABORACIÓN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OBRAS DE REPARACIÓN DE CORNISAS Y CRUZ DE FACHADA</dc:title>
  <dc:creator>riglesias</dc:creator>
  <cp:lastModifiedBy>riglesias</cp:lastModifiedBy>
  <cp:revision>5</cp:revision>
  <dcterms:created xsi:type="dcterms:W3CDTF">2017-09-05T11:16:44Z</dcterms:created>
  <dcterms:modified xsi:type="dcterms:W3CDTF">2017-11-25T12:06:32Z</dcterms:modified>
</cp:coreProperties>
</file>